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8" r:id="rId3"/>
    <p:sldMasterId id="2147483654" r:id="rId4"/>
    <p:sldMasterId id="2147483656" r:id="rId5"/>
    <p:sldMasterId id="2147483652" r:id="rId6"/>
    <p:sldMasterId id="2147483660" r:id="rId7"/>
    <p:sldMasterId id="2147483666" r:id="rId8"/>
  </p:sldMasterIdLst>
  <p:notesMasterIdLst>
    <p:notesMasterId r:id="rId18"/>
  </p:notesMasterIdLst>
  <p:sldIdLst>
    <p:sldId id="256" r:id="rId9"/>
    <p:sldId id="257" r:id="rId10"/>
    <p:sldId id="266" r:id="rId11"/>
    <p:sldId id="260" r:id="rId12"/>
    <p:sldId id="259" r:id="rId13"/>
    <p:sldId id="261" r:id="rId14"/>
    <p:sldId id="262" r:id="rId15"/>
    <p:sldId id="265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BB43"/>
    <a:srgbClr val="A2EBFC"/>
    <a:srgbClr val="018E9D"/>
    <a:srgbClr val="003A63"/>
    <a:srgbClr val="D65448"/>
    <a:srgbClr val="009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7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DA41F-590F-FE48-BF2B-34291DD77476}" type="datetimeFigureOut">
              <a:rPr lang="en-US" smtClean="0"/>
              <a:t>10/6/23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BFED0-C434-CB4D-ACD2-0C84BA184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9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BFED0-C434-CB4D-ACD2-0C84BA184B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7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FFBA0D-5763-834C-9927-A1431495A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1F10C-2692-974C-9028-338CA5BDF6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5557" y="519634"/>
            <a:ext cx="10734260" cy="1696791"/>
          </a:xfrm>
          <a:prstGeom prst="rect">
            <a:avLst/>
          </a:prstGeom>
        </p:spPr>
        <p:txBody>
          <a:bodyPr anchor="b"/>
          <a:lstStyle>
            <a:lvl1pPr algn="ctr">
              <a:defRPr sz="60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171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E0FCC-6C35-CD4A-9D16-176293B9C5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9AB2B2D-8C11-A44C-87B5-A5202B524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607" y="252890"/>
            <a:ext cx="11494395" cy="985704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rgbClr val="003A63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6AC38F-6C81-C64F-8EA7-6A08CD58A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07" y="1480522"/>
            <a:ext cx="11494395" cy="33010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3A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769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1DD3AD0-3744-F6EA-DF7A-E7ACC15B2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00F4084-89F6-40F9-97B0-9275B163B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607" y="252890"/>
            <a:ext cx="11494395" cy="985704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rgbClr val="003A63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1193141-81AE-431B-8BD9-C9ECE0ABA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07" y="1480522"/>
            <a:ext cx="11494395" cy="33010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3A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1626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D88CFE-C148-F541-80E6-9369F45D7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47F2C70-D729-614A-6ABC-E0F7A4AA1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607" y="467329"/>
            <a:ext cx="11494395" cy="985704"/>
          </a:xfrm>
          <a:prstGeom prst="rect">
            <a:avLst/>
          </a:prstGeom>
        </p:spPr>
        <p:txBody>
          <a:bodyPr anchor="b"/>
          <a:lstStyle>
            <a:lvl1pPr algn="l">
              <a:defRPr sz="6000" b="1" baseline="0">
                <a:solidFill>
                  <a:srgbClr val="003A63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E599D0F-28FC-D202-C840-5DF13B6A1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07" y="1786759"/>
            <a:ext cx="11494395" cy="29948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3A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99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45BDFA-7C61-6746-882D-705BAF22D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9A55B2B-CCEF-8742-B43A-063CF66821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1939" y="421854"/>
            <a:ext cx="7249454" cy="985704"/>
          </a:xfrm>
          <a:prstGeom prst="rect">
            <a:avLst/>
          </a:prstGeom>
        </p:spPr>
        <p:txBody>
          <a:bodyPr anchor="b"/>
          <a:lstStyle>
            <a:lvl1pPr algn="l">
              <a:defRPr sz="4400" b="1" baseline="0">
                <a:solidFill>
                  <a:srgbClr val="003A63"/>
                </a:solidFill>
                <a:latin typeface="+mn-lt"/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AE28DF2-62A6-8242-8865-D3959C41E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1939" y="1510747"/>
            <a:ext cx="7273063" cy="25551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3A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492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21BF27-753B-F240-8740-936984882E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C099EF-AF5B-C64A-B1B9-34A2D8825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8130" y="2753139"/>
            <a:ext cx="2466304" cy="85840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420"/>
              </a:lnSpc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Edit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2C11DB8-495F-BB17-DEAE-5CEEB1163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07" y="1480522"/>
            <a:ext cx="11494395" cy="33010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3A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4115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11B247-41B1-459C-4047-0174C36FB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607" y="2437659"/>
            <a:ext cx="11494395" cy="985704"/>
          </a:xfrm>
          <a:prstGeom prst="rect">
            <a:avLst/>
          </a:prstGeom>
        </p:spPr>
        <p:txBody>
          <a:bodyPr anchor="b"/>
          <a:lstStyle>
            <a:lvl1pPr algn="ctr">
              <a:defRPr sz="60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774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E0ACE-2AD7-1A47-B899-62EE93075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E533A05-F490-244C-A7F2-7AA56E0D3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261" y="1544976"/>
            <a:ext cx="11330609" cy="985704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CE97F6-53A9-6747-8F71-591AB9931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261" y="3269974"/>
            <a:ext cx="11330609" cy="15016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115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D88CFE-C148-F541-80E6-9369F45D7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47F2C70-D729-614A-6ABC-E0F7A4AA1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607" y="467329"/>
            <a:ext cx="11494395" cy="985704"/>
          </a:xfrm>
          <a:prstGeom prst="rect">
            <a:avLst/>
          </a:prstGeom>
        </p:spPr>
        <p:txBody>
          <a:bodyPr anchor="b"/>
          <a:lstStyle>
            <a:lvl1pPr algn="l">
              <a:defRPr sz="6000" b="1" baseline="0">
                <a:solidFill>
                  <a:srgbClr val="003A63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E599D0F-28FC-D202-C840-5DF13B6A1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07" y="1786759"/>
            <a:ext cx="11494395" cy="29948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3A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1732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8D4A7-CC0F-FA1E-7F48-9DFE339CF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EC071C-2675-9158-FB07-6387E23DA6AB}"/>
              </a:ext>
            </a:extLst>
          </p:cNvPr>
          <p:cNvSpPr txBox="1">
            <a:spLocks/>
          </p:cNvSpPr>
          <p:nvPr userDrawn="1"/>
        </p:nvSpPr>
        <p:spPr>
          <a:xfrm>
            <a:off x="725557" y="519634"/>
            <a:ext cx="10734260" cy="169679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39D8AA-1164-01BD-79B5-84B20CE2D6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8553412-4C94-C552-B584-ECC1921AFD3B}"/>
              </a:ext>
            </a:extLst>
          </p:cNvPr>
          <p:cNvSpPr txBox="1">
            <a:spLocks/>
          </p:cNvSpPr>
          <p:nvPr userDrawn="1"/>
        </p:nvSpPr>
        <p:spPr>
          <a:xfrm>
            <a:off x="360607" y="252890"/>
            <a:ext cx="11494395" cy="98570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3A6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F17EC7A-186D-6631-31EF-71C2C4E4F24D}"/>
              </a:ext>
            </a:extLst>
          </p:cNvPr>
          <p:cNvSpPr txBox="1">
            <a:spLocks/>
          </p:cNvSpPr>
          <p:nvPr userDrawn="1"/>
        </p:nvSpPr>
        <p:spPr>
          <a:xfrm>
            <a:off x="360607" y="1480522"/>
            <a:ext cx="11494395" cy="3301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3A6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021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59CEAF5-2DC5-DCC5-725A-6DFA601E7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25BD93-6AE1-BFD9-7A0F-1C5F321EDA9F}"/>
              </a:ext>
            </a:extLst>
          </p:cNvPr>
          <p:cNvSpPr txBox="1">
            <a:spLocks/>
          </p:cNvSpPr>
          <p:nvPr userDrawn="1"/>
        </p:nvSpPr>
        <p:spPr>
          <a:xfrm>
            <a:off x="360607" y="252890"/>
            <a:ext cx="11494395" cy="98570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3A6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9437A7A-EFB9-3C4F-AB39-6A86D409C8C7}"/>
              </a:ext>
            </a:extLst>
          </p:cNvPr>
          <p:cNvSpPr txBox="1">
            <a:spLocks/>
          </p:cNvSpPr>
          <p:nvPr userDrawn="1"/>
        </p:nvSpPr>
        <p:spPr>
          <a:xfrm>
            <a:off x="360607" y="1480522"/>
            <a:ext cx="11494395" cy="3301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3A6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61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399B3-59C3-14C7-5009-3EB53F59DC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4D5DC7-DD2C-FDAE-ABD6-9A1ECA0E9121}"/>
              </a:ext>
            </a:extLst>
          </p:cNvPr>
          <p:cNvSpPr txBox="1">
            <a:spLocks/>
          </p:cNvSpPr>
          <p:nvPr userDrawn="1"/>
        </p:nvSpPr>
        <p:spPr>
          <a:xfrm>
            <a:off x="360607" y="467329"/>
            <a:ext cx="11494395" cy="98570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rgbClr val="003A6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D518C8E-DF84-A1F3-72D8-2F9668531625}"/>
              </a:ext>
            </a:extLst>
          </p:cNvPr>
          <p:cNvSpPr txBox="1">
            <a:spLocks/>
          </p:cNvSpPr>
          <p:nvPr userDrawn="1"/>
        </p:nvSpPr>
        <p:spPr>
          <a:xfrm>
            <a:off x="360607" y="1689243"/>
            <a:ext cx="11494395" cy="36182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3A6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19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7D3BC-BDBB-E1D4-939C-3C502A5923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DC84C03-1D3F-0A3C-30C6-2880178B6478}"/>
              </a:ext>
            </a:extLst>
          </p:cNvPr>
          <p:cNvSpPr txBox="1">
            <a:spLocks/>
          </p:cNvSpPr>
          <p:nvPr userDrawn="1"/>
        </p:nvSpPr>
        <p:spPr>
          <a:xfrm>
            <a:off x="4581939" y="421854"/>
            <a:ext cx="7249454" cy="98570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003A6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Subhead here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D3253E3-9BE8-C75F-38B5-9BD513628684}"/>
              </a:ext>
            </a:extLst>
          </p:cNvPr>
          <p:cNvSpPr txBox="1">
            <a:spLocks/>
          </p:cNvSpPr>
          <p:nvPr userDrawn="1"/>
        </p:nvSpPr>
        <p:spPr>
          <a:xfrm>
            <a:off x="4581939" y="1510747"/>
            <a:ext cx="7273063" cy="25551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3A6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63C29A-E0C2-84E6-0F83-07EB8741527F}"/>
              </a:ext>
            </a:extLst>
          </p:cNvPr>
          <p:cNvSpPr txBox="1">
            <a:spLocks/>
          </p:cNvSpPr>
          <p:nvPr userDrawn="1"/>
        </p:nvSpPr>
        <p:spPr>
          <a:xfrm>
            <a:off x="617373" y="1796734"/>
            <a:ext cx="2978941" cy="348653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441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547408-65FC-FC41-702B-9F7861B84A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FDB6436-44B8-A5F1-507E-AC407A0A2562}"/>
              </a:ext>
            </a:extLst>
          </p:cNvPr>
          <p:cNvSpPr txBox="1">
            <a:spLocks/>
          </p:cNvSpPr>
          <p:nvPr userDrawn="1"/>
        </p:nvSpPr>
        <p:spPr>
          <a:xfrm>
            <a:off x="1938130" y="2753139"/>
            <a:ext cx="2466304" cy="85840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ts val="342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Edit 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451C7B-1BC0-0806-F4A6-1FE309A8AA64}"/>
              </a:ext>
            </a:extLst>
          </p:cNvPr>
          <p:cNvSpPr txBox="1">
            <a:spLocks/>
          </p:cNvSpPr>
          <p:nvPr userDrawn="1"/>
        </p:nvSpPr>
        <p:spPr>
          <a:xfrm>
            <a:off x="4862848" y="2753139"/>
            <a:ext cx="2466304" cy="85840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ts val="342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Edit title style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DA55A0-A204-C0C2-EA60-C8ED7F1F531E}"/>
              </a:ext>
            </a:extLst>
          </p:cNvPr>
          <p:cNvSpPr txBox="1">
            <a:spLocks/>
          </p:cNvSpPr>
          <p:nvPr userDrawn="1"/>
        </p:nvSpPr>
        <p:spPr>
          <a:xfrm>
            <a:off x="7925314" y="2753139"/>
            <a:ext cx="2466304" cy="85840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ts val="342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Edit title style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A96700-370A-6971-AE35-44BC0DF72B48}"/>
              </a:ext>
            </a:extLst>
          </p:cNvPr>
          <p:cNvSpPr txBox="1">
            <a:spLocks/>
          </p:cNvSpPr>
          <p:nvPr userDrawn="1"/>
        </p:nvSpPr>
        <p:spPr>
          <a:xfrm>
            <a:off x="360607" y="467329"/>
            <a:ext cx="11494395" cy="98570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rgbClr val="003A6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465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CD57C5-ADBF-1D05-47E8-10F1010B2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866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1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10B3A-1548-2BEF-CA55-D8CFD87AE1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39EA81-222B-6A2C-EB9D-D3DE053E6E1B}"/>
              </a:ext>
            </a:extLst>
          </p:cNvPr>
          <p:cNvSpPr txBox="1">
            <a:spLocks/>
          </p:cNvSpPr>
          <p:nvPr userDrawn="1"/>
        </p:nvSpPr>
        <p:spPr>
          <a:xfrm>
            <a:off x="447261" y="1544976"/>
            <a:ext cx="11330609" cy="98570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06FD16-F221-4E83-AE2E-9B81CF11888E}"/>
              </a:ext>
            </a:extLst>
          </p:cNvPr>
          <p:cNvSpPr txBox="1">
            <a:spLocks/>
          </p:cNvSpPr>
          <p:nvPr userDrawn="1"/>
        </p:nvSpPr>
        <p:spPr>
          <a:xfrm>
            <a:off x="447261" y="3269974"/>
            <a:ext cx="11330609" cy="150164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6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emf"/><Relationship Id="rId18" Type="http://schemas.openxmlformats.org/officeDocument/2006/relationships/image" Target="../media/image24.emf"/><Relationship Id="rId26" Type="http://schemas.openxmlformats.org/officeDocument/2006/relationships/image" Target="../media/image32.emf"/><Relationship Id="rId39" Type="http://schemas.openxmlformats.org/officeDocument/2006/relationships/image" Target="../media/image45.emf"/><Relationship Id="rId21" Type="http://schemas.openxmlformats.org/officeDocument/2006/relationships/image" Target="../media/image27.emf"/><Relationship Id="rId34" Type="http://schemas.openxmlformats.org/officeDocument/2006/relationships/image" Target="../media/image40.emf"/><Relationship Id="rId42" Type="http://schemas.openxmlformats.org/officeDocument/2006/relationships/image" Target="../media/image48.emf"/><Relationship Id="rId47" Type="http://schemas.openxmlformats.org/officeDocument/2006/relationships/image" Target="../media/image53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emf"/><Relationship Id="rId29" Type="http://schemas.openxmlformats.org/officeDocument/2006/relationships/image" Target="../media/image3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24" Type="http://schemas.openxmlformats.org/officeDocument/2006/relationships/image" Target="../media/image30.emf"/><Relationship Id="rId32" Type="http://schemas.openxmlformats.org/officeDocument/2006/relationships/image" Target="../media/image38.emf"/><Relationship Id="rId37" Type="http://schemas.openxmlformats.org/officeDocument/2006/relationships/image" Target="../media/image43.emf"/><Relationship Id="rId40" Type="http://schemas.openxmlformats.org/officeDocument/2006/relationships/image" Target="../media/image46.emf"/><Relationship Id="rId45" Type="http://schemas.openxmlformats.org/officeDocument/2006/relationships/image" Target="../media/image51.emf"/><Relationship Id="rId5" Type="http://schemas.openxmlformats.org/officeDocument/2006/relationships/image" Target="../media/image11.emf"/><Relationship Id="rId15" Type="http://schemas.openxmlformats.org/officeDocument/2006/relationships/image" Target="../media/image21.emf"/><Relationship Id="rId23" Type="http://schemas.openxmlformats.org/officeDocument/2006/relationships/image" Target="../media/image29.emf"/><Relationship Id="rId28" Type="http://schemas.openxmlformats.org/officeDocument/2006/relationships/image" Target="../media/image34.emf"/><Relationship Id="rId36" Type="http://schemas.openxmlformats.org/officeDocument/2006/relationships/image" Target="../media/image42.emf"/><Relationship Id="rId10" Type="http://schemas.openxmlformats.org/officeDocument/2006/relationships/image" Target="../media/image16.emf"/><Relationship Id="rId19" Type="http://schemas.openxmlformats.org/officeDocument/2006/relationships/image" Target="../media/image25.emf"/><Relationship Id="rId31" Type="http://schemas.openxmlformats.org/officeDocument/2006/relationships/image" Target="../media/image37.emf"/><Relationship Id="rId44" Type="http://schemas.openxmlformats.org/officeDocument/2006/relationships/image" Target="../media/image50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Relationship Id="rId22" Type="http://schemas.openxmlformats.org/officeDocument/2006/relationships/image" Target="../media/image28.emf"/><Relationship Id="rId27" Type="http://schemas.openxmlformats.org/officeDocument/2006/relationships/image" Target="../media/image33.emf"/><Relationship Id="rId30" Type="http://schemas.openxmlformats.org/officeDocument/2006/relationships/image" Target="../media/image36.emf"/><Relationship Id="rId35" Type="http://schemas.openxmlformats.org/officeDocument/2006/relationships/image" Target="../media/image41.emf"/><Relationship Id="rId43" Type="http://schemas.openxmlformats.org/officeDocument/2006/relationships/image" Target="../media/image49.emf"/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12" Type="http://schemas.openxmlformats.org/officeDocument/2006/relationships/image" Target="../media/image18.emf"/><Relationship Id="rId17" Type="http://schemas.openxmlformats.org/officeDocument/2006/relationships/image" Target="../media/image23.emf"/><Relationship Id="rId25" Type="http://schemas.openxmlformats.org/officeDocument/2006/relationships/image" Target="../media/image31.emf"/><Relationship Id="rId33" Type="http://schemas.openxmlformats.org/officeDocument/2006/relationships/image" Target="../media/image39.jpeg"/><Relationship Id="rId38" Type="http://schemas.openxmlformats.org/officeDocument/2006/relationships/image" Target="../media/image44.emf"/><Relationship Id="rId46" Type="http://schemas.openxmlformats.org/officeDocument/2006/relationships/image" Target="../media/image52.emf"/><Relationship Id="rId20" Type="http://schemas.openxmlformats.org/officeDocument/2006/relationships/image" Target="../media/image26.emf"/><Relationship Id="rId41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D868-2299-6E49-A186-2EFA595FE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24" y="1232968"/>
            <a:ext cx="10741573" cy="109517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09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51D1-AA35-0E42-B9DB-54DCF8227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607" y="322463"/>
            <a:ext cx="11494395" cy="985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02FA0-D20A-4B42-A543-9A1DE83F271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0607" y="1470583"/>
            <a:ext cx="11494395" cy="330103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3A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5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CEF194-A494-C19F-4396-04B105BC5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607" y="322463"/>
            <a:ext cx="11494395" cy="98570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7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079D27-C209-7DD2-45E4-F39BE010C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607" y="458305"/>
            <a:ext cx="11494395" cy="9857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1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C8F84-D531-A54F-B9FA-E1DFDD11E1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CBD1E-66FB-4F49-9A6D-7E0C635920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A48C1-7733-1888-FFA0-15C6523D2A43}"/>
              </a:ext>
            </a:extLst>
          </p:cNvPr>
          <p:cNvSpPr txBox="1"/>
          <p:nvPr/>
        </p:nvSpPr>
        <p:spPr>
          <a:xfrm>
            <a:off x="536028" y="1692165"/>
            <a:ext cx="31531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MAIN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HEADLINE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TO GO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015476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62FD-2F91-FC4F-8042-FADDD47557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54118-C997-D70A-83E3-349E04F24587}"/>
              </a:ext>
            </a:extLst>
          </p:cNvPr>
          <p:cNvSpPr txBox="1"/>
          <p:nvPr/>
        </p:nvSpPr>
        <p:spPr>
          <a:xfrm>
            <a:off x="409904" y="292427"/>
            <a:ext cx="10825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3A63"/>
                </a:solidFill>
              </a:rPr>
              <a:t>MAIN HEADLINE TO GO HERE</a:t>
            </a:r>
          </a:p>
        </p:txBody>
      </p:sp>
    </p:spTree>
    <p:extLst>
      <p:ext uri="{BB962C8B-B14F-4D97-AF65-F5344CB8AC3E}">
        <p14:creationId xmlns:p14="http://schemas.microsoft.com/office/powerpoint/2010/main" val="3364798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9346-84EF-D542-873F-468573B08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607" y="270456"/>
            <a:ext cx="11650469" cy="125354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0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4520-4B27-B341-AD2E-33E4F63AE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153BD-1DA4-E04F-801D-7F54C97FB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90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97A25FAF-72F5-66E7-EAE8-B7597600A99B}"/>
              </a:ext>
            </a:extLst>
          </p:cNvPr>
          <p:cNvSpPr/>
          <p:nvPr/>
        </p:nvSpPr>
        <p:spPr>
          <a:xfrm>
            <a:off x="1060960" y="5058683"/>
            <a:ext cx="911705" cy="911705"/>
          </a:xfrm>
          <a:prstGeom prst="ellipse">
            <a:avLst/>
          </a:prstGeom>
          <a:solidFill>
            <a:srgbClr val="018E9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40408CF-718C-E103-9F8B-D16410E5058A}"/>
              </a:ext>
            </a:extLst>
          </p:cNvPr>
          <p:cNvSpPr/>
          <p:nvPr/>
        </p:nvSpPr>
        <p:spPr>
          <a:xfrm>
            <a:off x="320296" y="5040395"/>
            <a:ext cx="911705" cy="911705"/>
          </a:xfrm>
          <a:prstGeom prst="ellipse">
            <a:avLst/>
          </a:prstGeom>
          <a:solidFill>
            <a:srgbClr val="74BB4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A262B08-2F08-6720-5500-5E5A006CDBD0}"/>
              </a:ext>
            </a:extLst>
          </p:cNvPr>
          <p:cNvSpPr/>
          <p:nvPr/>
        </p:nvSpPr>
        <p:spPr>
          <a:xfrm>
            <a:off x="731776" y="4409459"/>
            <a:ext cx="911705" cy="911705"/>
          </a:xfrm>
          <a:prstGeom prst="ellipse">
            <a:avLst/>
          </a:prstGeom>
          <a:solidFill>
            <a:srgbClr val="003A63">
              <a:alpha val="752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60361C-60D8-ED5E-B0F2-01F7BD1C5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722" y="1876945"/>
            <a:ext cx="876035" cy="1212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6079D27-C209-7DD2-45E4-F39BE010C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608" y="320951"/>
            <a:ext cx="11494395" cy="985704"/>
          </a:xfrm>
        </p:spPr>
        <p:txBody>
          <a:bodyPr/>
          <a:lstStyle/>
          <a:p>
            <a:pPr algn="ctr"/>
            <a:r>
              <a:rPr lang="en-US" sz="5400" dirty="0"/>
              <a:t>Useful Graphic Elements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61A14-E029-04D2-0D07-3805BF36E265}"/>
              </a:ext>
            </a:extLst>
          </p:cNvPr>
          <p:cNvSpPr txBox="1"/>
          <p:nvPr/>
        </p:nvSpPr>
        <p:spPr>
          <a:xfrm>
            <a:off x="256032" y="1314675"/>
            <a:ext cx="38476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A63"/>
                </a:solidFill>
              </a:rPr>
              <a:t>Infographics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277E7-A69D-A853-BA89-523BF6BE0D67}"/>
              </a:ext>
            </a:extLst>
          </p:cNvPr>
          <p:cNvSpPr txBox="1"/>
          <p:nvPr/>
        </p:nvSpPr>
        <p:spPr>
          <a:xfrm>
            <a:off x="4128060" y="1314675"/>
            <a:ext cx="3943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A63"/>
                </a:solidFill>
              </a:rPr>
              <a:t>Icons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52859-FBB7-CB15-D64F-DA1563E49A7B}"/>
              </a:ext>
            </a:extLst>
          </p:cNvPr>
          <p:cNvSpPr txBox="1"/>
          <p:nvPr/>
        </p:nvSpPr>
        <p:spPr>
          <a:xfrm>
            <a:off x="8071935" y="1314675"/>
            <a:ext cx="38640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A63"/>
                </a:solidFill>
              </a:rPr>
              <a:t>Photos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5AD473-9A3E-6CF4-54CA-CD4DC072799B}"/>
              </a:ext>
            </a:extLst>
          </p:cNvPr>
          <p:cNvCxnSpPr>
            <a:cxnSpLocks/>
          </p:cNvCxnSpPr>
          <p:nvPr/>
        </p:nvCxnSpPr>
        <p:spPr>
          <a:xfrm>
            <a:off x="4128060" y="1818290"/>
            <a:ext cx="0" cy="4309241"/>
          </a:xfrm>
          <a:prstGeom prst="line">
            <a:avLst/>
          </a:prstGeom>
          <a:ln>
            <a:solidFill>
              <a:srgbClr val="68C9C7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2AE04E-0D60-47D2-DCA8-5FCCED061006}"/>
              </a:ext>
            </a:extLst>
          </p:cNvPr>
          <p:cNvCxnSpPr>
            <a:cxnSpLocks/>
          </p:cNvCxnSpPr>
          <p:nvPr/>
        </p:nvCxnSpPr>
        <p:spPr>
          <a:xfrm>
            <a:off x="8047578" y="1818290"/>
            <a:ext cx="0" cy="4309241"/>
          </a:xfrm>
          <a:prstGeom prst="line">
            <a:avLst/>
          </a:prstGeom>
          <a:ln>
            <a:solidFill>
              <a:srgbClr val="68C9C7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5E8E54-4C5E-4110-00B0-41F7F229D3E8}"/>
              </a:ext>
            </a:extLst>
          </p:cNvPr>
          <p:cNvSpPr txBox="1"/>
          <p:nvPr/>
        </p:nvSpPr>
        <p:spPr>
          <a:xfrm>
            <a:off x="4128060" y="3898956"/>
            <a:ext cx="38951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A63"/>
                </a:solidFill>
              </a:rPr>
              <a:t>Colors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1D8690-AA9E-345D-F8DF-3D84ECE8ACF5}"/>
              </a:ext>
            </a:extLst>
          </p:cNvPr>
          <p:cNvCxnSpPr>
            <a:cxnSpLocks/>
          </p:cNvCxnSpPr>
          <p:nvPr/>
        </p:nvCxnSpPr>
        <p:spPr>
          <a:xfrm>
            <a:off x="4420727" y="3898956"/>
            <a:ext cx="3350546" cy="0"/>
          </a:xfrm>
          <a:prstGeom prst="line">
            <a:avLst/>
          </a:prstGeom>
          <a:ln>
            <a:solidFill>
              <a:srgbClr val="68C9C7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BCD40E6-C3EC-CBB2-C1C8-A84CFB07E670}"/>
              </a:ext>
            </a:extLst>
          </p:cNvPr>
          <p:cNvGrpSpPr/>
          <p:nvPr/>
        </p:nvGrpSpPr>
        <p:grpSpPr>
          <a:xfrm>
            <a:off x="4439399" y="4353930"/>
            <a:ext cx="3369170" cy="1891090"/>
            <a:chOff x="4158966" y="4236651"/>
            <a:chExt cx="3369170" cy="18910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BE65A3-FA62-7665-5786-83EB8A8DA7E6}"/>
                </a:ext>
              </a:extLst>
            </p:cNvPr>
            <p:cNvSpPr txBox="1"/>
            <p:nvPr/>
          </p:nvSpPr>
          <p:spPr>
            <a:xfrm>
              <a:off x="4835864" y="4661694"/>
              <a:ext cx="691521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050" dirty="0"/>
                <a:t>R93 G135 B161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6343CA-13A4-D6D8-5954-DCC0980012D4}"/>
                </a:ext>
              </a:extLst>
            </p:cNvPr>
            <p:cNvSpPr txBox="1"/>
            <p:nvPr/>
          </p:nvSpPr>
          <p:spPr>
            <a:xfrm>
              <a:off x="4172237" y="4650006"/>
              <a:ext cx="494508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140"/>
                </a:lnSpc>
              </a:pPr>
              <a:r>
                <a:rPr lang="en-US" sz="1050" dirty="0"/>
                <a:t>R0 G58 B99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CE94F67-0D6F-25D5-39DD-32FE8D7D901D}"/>
                </a:ext>
              </a:extLst>
            </p:cNvPr>
            <p:cNvSpPr txBox="1"/>
            <p:nvPr/>
          </p:nvSpPr>
          <p:spPr>
            <a:xfrm>
              <a:off x="6114119" y="4670739"/>
              <a:ext cx="680359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050" dirty="0"/>
                <a:t>R103 G200 B199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471A98-A554-1C1A-1C9E-4963992AA654}"/>
                </a:ext>
              </a:extLst>
            </p:cNvPr>
            <p:cNvSpPr txBox="1"/>
            <p:nvPr/>
          </p:nvSpPr>
          <p:spPr>
            <a:xfrm>
              <a:off x="6794499" y="4650006"/>
              <a:ext cx="643234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050" dirty="0"/>
                <a:t>R1 G142 B157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8E78FD-D012-5956-8162-9900926B4B42}"/>
                </a:ext>
              </a:extLst>
            </p:cNvPr>
            <p:cNvSpPr txBox="1"/>
            <p:nvPr/>
          </p:nvSpPr>
          <p:spPr>
            <a:xfrm>
              <a:off x="4158966" y="5601967"/>
              <a:ext cx="561594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050" dirty="0"/>
                <a:t>R93 G93 B93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2D793D2-BF52-710A-AAF4-F46DF5C13291}"/>
                </a:ext>
              </a:extLst>
            </p:cNvPr>
            <p:cNvSpPr txBox="1"/>
            <p:nvPr/>
          </p:nvSpPr>
          <p:spPr>
            <a:xfrm>
              <a:off x="4836946" y="5601966"/>
              <a:ext cx="602861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050" dirty="0"/>
                <a:t>R115 G187 B68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4FE4E8E-00F0-8649-4C06-A3C8F2AD8250}"/>
                </a:ext>
              </a:extLst>
            </p:cNvPr>
            <p:cNvSpPr txBox="1"/>
            <p:nvPr/>
          </p:nvSpPr>
          <p:spPr>
            <a:xfrm>
              <a:off x="5495348" y="5601965"/>
              <a:ext cx="633222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050" dirty="0"/>
                <a:t>R214 G84 B72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A2F811F-472E-E26C-CA0C-B2113EC5E979}"/>
                </a:ext>
              </a:extLst>
            </p:cNvPr>
            <p:cNvSpPr txBox="1"/>
            <p:nvPr/>
          </p:nvSpPr>
          <p:spPr>
            <a:xfrm>
              <a:off x="6134837" y="5611959"/>
              <a:ext cx="602864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050" dirty="0"/>
                <a:t>R233 G187 B61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10C40A-A37A-8991-C470-0173A8F732DF}"/>
                </a:ext>
              </a:extLst>
            </p:cNvPr>
            <p:cNvSpPr txBox="1"/>
            <p:nvPr/>
          </p:nvSpPr>
          <p:spPr>
            <a:xfrm>
              <a:off x="6792435" y="5611959"/>
              <a:ext cx="735701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050" dirty="0"/>
                <a:t>R233 G221 B205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803B8A9-2DDE-467F-5324-CAEB212ED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8968" y="4253777"/>
              <a:ext cx="421779" cy="41350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18EBEC4-AC2F-B4A0-60D3-905D0B7DD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1079" y="4248281"/>
              <a:ext cx="421773" cy="41350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CC89A3C-4229-C70C-7EF8-0F8132F5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9423" y="4248036"/>
              <a:ext cx="427634" cy="41925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72EC557-145E-F4D1-3D88-855527D05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16383" y="4236651"/>
              <a:ext cx="427629" cy="41924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1D2C3F9-3115-8093-1594-647FAF17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3338" y="4236651"/>
              <a:ext cx="433635" cy="42513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3C0F341-08FD-024D-E907-6BD951BC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34690" y="5188455"/>
              <a:ext cx="421779" cy="413509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276E798-8D71-6464-A43F-0551B415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4704" y="5188007"/>
              <a:ext cx="422236" cy="41395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0F18AF8-B6DE-FF28-B2E5-AB7980FB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59422" y="5182714"/>
              <a:ext cx="427635" cy="41925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561CD5F-2488-8DB6-2BA0-345FC2FD3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25380" y="5188456"/>
              <a:ext cx="421778" cy="41350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15F247E-AF3B-8778-FD3F-AD9B8A42F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68737" y="5189346"/>
              <a:ext cx="434496" cy="425976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7A12F96-1A53-BBC2-9536-2967085D692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76" y="2254329"/>
            <a:ext cx="225632" cy="22563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604045C-3DD6-9A27-0E70-7DC0F6DCF63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868" y="2563590"/>
            <a:ext cx="120285" cy="22963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E6A400-590A-0AED-067D-C792C22E65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61590" y="2922730"/>
            <a:ext cx="225630" cy="22563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88954C4-C36A-7A86-8377-1EB8B300CD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1637" y="3228563"/>
            <a:ext cx="222678" cy="21919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4AF1D18-9C5D-DAAB-8137-D4E17963BC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34393" y="1920106"/>
            <a:ext cx="302050" cy="32288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F04A17-A661-045A-C184-8D4E4EB1D1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0331" y="1907836"/>
            <a:ext cx="310146" cy="3259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E46271C-2AAE-3AEF-B33F-5C44A9A07B3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06425" y="1909456"/>
            <a:ext cx="275722" cy="33519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DDEB319-CA06-71A4-CD02-F5761469391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43019" y="1925569"/>
            <a:ext cx="333454" cy="30656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EC8F32C-327A-9C34-6584-843B1D5EEA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60934" y="1918908"/>
            <a:ext cx="212876" cy="31694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20BECAB-59B6-8DD2-5459-17E18EC39E7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29089" y="2375795"/>
            <a:ext cx="153616" cy="3863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B5491C9-D90B-C8B9-576C-C4AB515504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87698" y="2376556"/>
            <a:ext cx="162136" cy="38449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5AEB4E1-3B58-6D73-4E8F-BAD46BB4446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/>
          <a:stretch/>
        </p:blipFill>
        <p:spPr>
          <a:xfrm>
            <a:off x="345926" y="1881563"/>
            <a:ext cx="886592" cy="1197779"/>
          </a:xfrm>
          <a:prstGeom prst="rect">
            <a:avLst/>
          </a:prstGeom>
          <a:noFill/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2BCAAB1F-E25B-254C-93A8-E46BDD0BBB13}"/>
              </a:ext>
            </a:extLst>
          </p:cNvPr>
          <p:cNvSpPr txBox="1"/>
          <p:nvPr/>
        </p:nvSpPr>
        <p:spPr>
          <a:xfrm>
            <a:off x="448760" y="2170007"/>
            <a:ext cx="71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Place text here.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538DD5AC-92A5-694F-219D-F5FE6D12713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0606" y="3206523"/>
            <a:ext cx="2627991" cy="40010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5FB72E29-94AC-2DB4-21A1-49EFAB2E9525}"/>
              </a:ext>
            </a:extLst>
          </p:cNvPr>
          <p:cNvSpPr txBox="1"/>
          <p:nvPr/>
        </p:nvSpPr>
        <p:spPr>
          <a:xfrm>
            <a:off x="466413" y="3221911"/>
            <a:ext cx="20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D806ADA-07FB-7D94-63F3-13C144FA069D}"/>
              </a:ext>
            </a:extLst>
          </p:cNvPr>
          <p:cNvSpPr txBox="1"/>
          <p:nvPr/>
        </p:nvSpPr>
        <p:spPr>
          <a:xfrm>
            <a:off x="981977" y="3206522"/>
            <a:ext cx="1375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Title 1</a:t>
            </a:r>
          </a:p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Sample text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E52A44EC-050F-17BF-54C0-C717D767D2E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0606" y="3733096"/>
            <a:ext cx="2627990" cy="645138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146AEE7B-A2BE-44AF-8BCC-762E51A57466}"/>
              </a:ext>
            </a:extLst>
          </p:cNvPr>
          <p:cNvSpPr txBox="1"/>
          <p:nvPr/>
        </p:nvSpPr>
        <p:spPr>
          <a:xfrm>
            <a:off x="354608" y="3751172"/>
            <a:ext cx="262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Place text here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0FE6AB42-31DD-A722-EC7E-FA82ECC15D9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39563" y="2384420"/>
            <a:ext cx="315845" cy="38396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CBD6BF9-9C9E-0FB6-07D2-8B5D353625A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93864" y="2411591"/>
            <a:ext cx="415138" cy="34041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9075BB1E-37C6-CF93-F0FC-6442E9C7DB1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28409" y="4853093"/>
            <a:ext cx="1375412" cy="110251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327A32D-50A2-73F6-B3BD-24F78008C9E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220501" y="1931181"/>
            <a:ext cx="756093" cy="2903836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D5D337D0-89E5-D4F6-46F1-18EB16A0789C}"/>
              </a:ext>
            </a:extLst>
          </p:cNvPr>
          <p:cNvSpPr txBox="1"/>
          <p:nvPr/>
        </p:nvSpPr>
        <p:spPr>
          <a:xfrm>
            <a:off x="3236746" y="1981542"/>
            <a:ext cx="735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Text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75E234E-8399-6F1F-A4AE-E6855BA985B1}"/>
              </a:ext>
            </a:extLst>
          </p:cNvPr>
          <p:cNvSpPr txBox="1"/>
          <p:nvPr/>
        </p:nvSpPr>
        <p:spPr>
          <a:xfrm>
            <a:off x="3226114" y="3087328"/>
            <a:ext cx="735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Text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3E0BE51-2C7E-32ED-0C9D-910C6A9594E7}"/>
              </a:ext>
            </a:extLst>
          </p:cNvPr>
          <p:cNvSpPr txBox="1"/>
          <p:nvPr/>
        </p:nvSpPr>
        <p:spPr>
          <a:xfrm>
            <a:off x="3226114" y="4150583"/>
            <a:ext cx="735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Text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BF65D68C-E51A-C7B4-23C5-6864A82A68C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18420" y="2449399"/>
            <a:ext cx="317446" cy="272097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5C47097F-835B-0F2F-B242-3FE422C065EA}"/>
              </a:ext>
            </a:extLst>
          </p:cNvPr>
          <p:cNvSpPr txBox="1"/>
          <p:nvPr/>
        </p:nvSpPr>
        <p:spPr>
          <a:xfrm>
            <a:off x="798556" y="4591909"/>
            <a:ext cx="735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Text </a:t>
            </a:r>
          </a:p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F4B805-A821-46AA-9CAA-3B63E66EF390}"/>
              </a:ext>
            </a:extLst>
          </p:cNvPr>
          <p:cNvSpPr txBox="1"/>
          <p:nvPr/>
        </p:nvSpPr>
        <p:spPr>
          <a:xfrm>
            <a:off x="381620" y="5262113"/>
            <a:ext cx="735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Text </a:t>
            </a:r>
          </a:p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44E7A1F-0913-8BEF-6050-F994B56C470E}"/>
              </a:ext>
            </a:extLst>
          </p:cNvPr>
          <p:cNvSpPr txBox="1"/>
          <p:nvPr/>
        </p:nvSpPr>
        <p:spPr>
          <a:xfrm>
            <a:off x="1148052" y="5283067"/>
            <a:ext cx="735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Text </a:t>
            </a:r>
          </a:p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pic>
        <p:nvPicPr>
          <p:cNvPr id="108" name="Picture 107" descr="A large building with a large entrance&#10;&#10;Description automatically generated with medium confidence">
            <a:extLst>
              <a:ext uri="{FF2B5EF4-FFF2-40B4-BE49-F238E27FC236}">
                <a16:creationId xmlns:a16="http://schemas.microsoft.com/office/drawing/2014/main" id="{6132B14D-7E01-BBC3-7838-58DEF0B8CA5F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684" y="2386290"/>
            <a:ext cx="2145790" cy="120817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3F68C5B-BD9B-BD27-98B1-F540916D4A3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039687" y="1925482"/>
            <a:ext cx="315842" cy="31584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399897B-FC5E-9015-7446-F73095DDF0F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575041" y="1909456"/>
            <a:ext cx="186230" cy="25008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26A6D5E-FEDD-2727-5D57-695410ED99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392" y="2999183"/>
            <a:ext cx="359329" cy="27490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109D4A5-C0D1-EFF4-05BB-B046CBE62B72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514" y="2941918"/>
            <a:ext cx="287417" cy="3703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901F92-B866-F2ED-5AB9-11D49D6EFC41}"/>
              </a:ext>
            </a:extLst>
          </p:cNvPr>
          <p:cNvSpPr txBox="1"/>
          <p:nvPr/>
        </p:nvSpPr>
        <p:spPr>
          <a:xfrm>
            <a:off x="2265992" y="2180135"/>
            <a:ext cx="71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Place text here.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C757EF-A061-74A1-0166-F1E3483D53E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275033" y="1881563"/>
            <a:ext cx="872698" cy="12079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BB374B-72D6-F100-2D90-3169D5E2038D}"/>
              </a:ext>
            </a:extLst>
          </p:cNvPr>
          <p:cNvSpPr txBox="1"/>
          <p:nvPr/>
        </p:nvSpPr>
        <p:spPr>
          <a:xfrm>
            <a:off x="1341222" y="2196298"/>
            <a:ext cx="71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Place text here.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0FEB86-1FFF-605B-5D31-3E4A621E52C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064499" y="2407917"/>
            <a:ext cx="263546" cy="340413"/>
          </a:xfrm>
          <a:prstGeom prst="rect">
            <a:avLst/>
          </a:prstGeom>
        </p:spPr>
      </p:pic>
      <p:sp>
        <p:nvSpPr>
          <p:cNvPr id="18" name="Heart 17">
            <a:extLst>
              <a:ext uri="{FF2B5EF4-FFF2-40B4-BE49-F238E27FC236}">
                <a16:creationId xmlns:a16="http://schemas.microsoft.com/office/drawing/2014/main" id="{90791131-5CCA-B488-8B01-C06E945AA5F8}"/>
              </a:ext>
            </a:extLst>
          </p:cNvPr>
          <p:cNvSpPr/>
          <p:nvPr/>
        </p:nvSpPr>
        <p:spPr>
          <a:xfrm>
            <a:off x="7066676" y="2988414"/>
            <a:ext cx="287416" cy="290762"/>
          </a:xfrm>
          <a:prstGeom prst="heart">
            <a:avLst/>
          </a:prstGeom>
          <a:solidFill>
            <a:srgbClr val="0091A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74BE3E03-34DA-227C-AA64-BF3A03D8FF89}"/>
              </a:ext>
            </a:extLst>
          </p:cNvPr>
          <p:cNvSpPr/>
          <p:nvPr/>
        </p:nvSpPr>
        <p:spPr>
          <a:xfrm>
            <a:off x="6061350" y="2921498"/>
            <a:ext cx="358978" cy="344255"/>
          </a:xfrm>
          <a:prstGeom prst="star5">
            <a:avLst/>
          </a:prstGeom>
          <a:solidFill>
            <a:srgbClr val="0091A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gular Pentagon 22">
            <a:extLst>
              <a:ext uri="{FF2B5EF4-FFF2-40B4-BE49-F238E27FC236}">
                <a16:creationId xmlns:a16="http://schemas.microsoft.com/office/drawing/2014/main" id="{882722FC-45D6-7A99-33C5-3AECABA0BEEA}"/>
              </a:ext>
            </a:extLst>
          </p:cNvPr>
          <p:cNvSpPr/>
          <p:nvPr/>
        </p:nvSpPr>
        <p:spPr>
          <a:xfrm>
            <a:off x="6586031" y="2970705"/>
            <a:ext cx="326695" cy="296554"/>
          </a:xfrm>
          <a:prstGeom prst="pentagon">
            <a:avLst/>
          </a:prstGeom>
          <a:solidFill>
            <a:srgbClr val="0091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3F3B0C6-AD6A-0A47-7B8F-ED8692D9A506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011402" y="3014414"/>
            <a:ext cx="359329" cy="274908"/>
          </a:xfrm>
          <a:prstGeom prst="rect">
            <a:avLst/>
          </a:prstGeom>
        </p:spPr>
      </p:pic>
      <p:sp>
        <p:nvSpPr>
          <p:cNvPr id="28" name="&quot;No&quot; Symbol 27">
            <a:extLst>
              <a:ext uri="{FF2B5EF4-FFF2-40B4-BE49-F238E27FC236}">
                <a16:creationId xmlns:a16="http://schemas.microsoft.com/office/drawing/2014/main" id="{7B990A3C-3CF8-841E-BD2A-ABE682C15D14}"/>
              </a:ext>
            </a:extLst>
          </p:cNvPr>
          <p:cNvSpPr/>
          <p:nvPr/>
        </p:nvSpPr>
        <p:spPr>
          <a:xfrm>
            <a:off x="4395997" y="3450736"/>
            <a:ext cx="317025" cy="317025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8B6F69-4E73-C82B-90D2-71AFA6C250E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918030" y="3435947"/>
            <a:ext cx="312878" cy="3526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4D854A-6DDB-B63A-3E1C-30E48CAFA61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925359" y="3429511"/>
            <a:ext cx="347701" cy="3477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206929-4EDB-0277-6C0C-3235C6D5FC1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423366" y="3434953"/>
            <a:ext cx="378110" cy="3213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612162-D9E2-1F48-742D-08231FE5691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454408" y="3430184"/>
            <a:ext cx="294603" cy="3382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470C5B-651F-DE51-1DAC-580976898666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951782" y="3498351"/>
            <a:ext cx="416821" cy="2605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25BAFA-0412-814C-2E0D-CB28FB7DA8E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462648" y="2375795"/>
            <a:ext cx="369381" cy="3693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F8D458C-4C94-DAD8-BB23-37CCD95BCE96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550524" y="3543641"/>
            <a:ext cx="256689" cy="202649"/>
          </a:xfrm>
          <a:prstGeom prst="rect">
            <a:avLst/>
          </a:prstGeom>
        </p:spPr>
      </p:pic>
      <p:pic>
        <p:nvPicPr>
          <p:cNvPr id="103" name="Picture 102" descr="A person wearing a scrubs and glasses&#10;&#10;Description automatically generated">
            <a:extLst>
              <a:ext uri="{FF2B5EF4-FFF2-40B4-BE49-F238E27FC236}">
                <a16:creationId xmlns:a16="http://schemas.microsoft.com/office/drawing/2014/main" id="{596D4441-77C0-E378-9716-F37C7BC2E752}"/>
              </a:ext>
            </a:extLst>
          </p:cNvPr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913" y="1831628"/>
            <a:ext cx="3189518" cy="43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39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RH Navy Blu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78</Words>
  <Application>Microsoft Macintosh PowerPoint</Application>
  <PresentationFormat>Widescreen</PresentationFormat>
  <Paragraphs>40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Office Theme</vt:lpstr>
      <vt:lpstr>Custom Design</vt:lpstr>
      <vt:lpstr>4_Custom Design</vt:lpstr>
      <vt:lpstr>2_Custom Design</vt:lpstr>
      <vt:lpstr>3_Custom Design</vt:lpstr>
      <vt:lpstr>1_Custom Design</vt:lpstr>
      <vt:lpstr>5_Custom Design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</vt:lpstr>
      <vt:lpstr>Useful Graphic Elements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S. Cardona</dc:creator>
  <cp:lastModifiedBy>Erin A. Hartlein</cp:lastModifiedBy>
  <cp:revision>59</cp:revision>
  <dcterms:created xsi:type="dcterms:W3CDTF">2020-05-28T13:39:24Z</dcterms:created>
  <dcterms:modified xsi:type="dcterms:W3CDTF">2023-10-06T17:57:09Z</dcterms:modified>
</cp:coreProperties>
</file>